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caca@outlook.jp" initials="y" lastIdx="1" clrIdx="0">
    <p:extLst>
      <p:ext uri="{19B8F6BF-5375-455C-9EA6-DF929625EA0E}">
        <p15:presenceInfo xmlns:p15="http://schemas.microsoft.com/office/powerpoint/2012/main" userId="295574476fafa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caca@outlook.jp" userId="295574476fafa7a6" providerId="LiveId" clId="{4FDE9743-7EE3-464C-9640-FF57AC23443F}"/>
    <pc:docChg chg="undo redo custSel modSld">
      <pc:chgData name="yucaca@outlook.jp" userId="295574476fafa7a6" providerId="LiveId" clId="{4FDE9743-7EE3-464C-9640-FF57AC23443F}" dt="2020-07-28T06:27:00.116" v="393" actId="1076"/>
      <pc:docMkLst>
        <pc:docMk/>
      </pc:docMkLst>
      <pc:sldChg chg="addSp delSp modSp mod addCm delCm">
        <pc:chgData name="yucaca@outlook.jp" userId="295574476fafa7a6" providerId="LiveId" clId="{4FDE9743-7EE3-464C-9640-FF57AC23443F}" dt="2020-07-28T06:27:00.116" v="393" actId="1076"/>
        <pc:sldMkLst>
          <pc:docMk/>
          <pc:sldMk cId="791648734" sldId="256"/>
        </pc:sldMkLst>
        <pc:spChg chg="mod">
          <ac:chgData name="yucaca@outlook.jp" userId="295574476fafa7a6" providerId="LiveId" clId="{4FDE9743-7EE3-464C-9640-FF57AC23443F}" dt="2020-07-28T06:23:59.586" v="374"/>
          <ac:spMkLst>
            <pc:docMk/>
            <pc:sldMk cId="791648734" sldId="256"/>
            <ac:spMk id="26" creationId="{D8699C39-64F9-477F-A903-EE8A47CAE099}"/>
          </ac:spMkLst>
        </pc:spChg>
        <pc:spChg chg="add mod">
          <ac:chgData name="yucaca@outlook.jp" userId="295574476fafa7a6" providerId="LiveId" clId="{4FDE9743-7EE3-464C-9640-FF57AC23443F}" dt="2020-07-28T06:02:36.423" v="37" actId="14100"/>
          <ac:spMkLst>
            <pc:docMk/>
            <pc:sldMk cId="791648734" sldId="256"/>
            <ac:spMk id="27" creationId="{F58EE39B-A157-45D8-93A4-8A1A5C8D767E}"/>
          </ac:spMkLst>
        </pc:spChg>
        <pc:spChg chg="add del mod">
          <ac:chgData name="yucaca@outlook.jp" userId="295574476fafa7a6" providerId="LiveId" clId="{4FDE9743-7EE3-464C-9640-FF57AC23443F}" dt="2020-07-28T06:02:40.646" v="39" actId="478"/>
          <ac:spMkLst>
            <pc:docMk/>
            <pc:sldMk cId="791648734" sldId="256"/>
            <ac:spMk id="28" creationId="{407944F0-7A15-42C2-A60F-CB91C13FC8C2}"/>
          </ac:spMkLst>
        </pc:spChg>
        <pc:spChg chg="add del mod">
          <ac:chgData name="yucaca@outlook.jp" userId="295574476fafa7a6" providerId="LiveId" clId="{4FDE9743-7EE3-464C-9640-FF57AC23443F}" dt="2020-07-28T06:02:42.359" v="40" actId="478"/>
          <ac:spMkLst>
            <pc:docMk/>
            <pc:sldMk cId="791648734" sldId="256"/>
            <ac:spMk id="29" creationId="{F2DDCC1A-111A-4B5B-8ADD-DB93A641149E}"/>
          </ac:spMkLst>
        </pc:spChg>
        <pc:spChg chg="add del mod">
          <ac:chgData name="yucaca@outlook.jp" userId="295574476fafa7a6" providerId="LiveId" clId="{4FDE9743-7EE3-464C-9640-FF57AC23443F}" dt="2020-07-28T06:02:38.970" v="38" actId="478"/>
          <ac:spMkLst>
            <pc:docMk/>
            <pc:sldMk cId="791648734" sldId="256"/>
            <ac:spMk id="30" creationId="{F57F5F09-7478-4376-9232-29863B27BCF1}"/>
          </ac:spMkLst>
        </pc:spChg>
        <pc:spChg chg="add mod">
          <ac:chgData name="yucaca@outlook.jp" userId="295574476fafa7a6" providerId="LiveId" clId="{4FDE9743-7EE3-464C-9640-FF57AC23443F}" dt="2020-07-28T06:02:16.271" v="36" actId="1076"/>
          <ac:spMkLst>
            <pc:docMk/>
            <pc:sldMk cId="791648734" sldId="256"/>
            <ac:spMk id="31" creationId="{3D24D914-6FAF-4834-B89B-2B072AE4CD5A}"/>
          </ac:spMkLst>
        </pc:spChg>
        <pc:spChg chg="add mod">
          <ac:chgData name="yucaca@outlook.jp" userId="295574476fafa7a6" providerId="LiveId" clId="{4FDE9743-7EE3-464C-9640-FF57AC23443F}" dt="2020-07-28T06:03:23.648" v="42" actId="1076"/>
          <ac:spMkLst>
            <pc:docMk/>
            <pc:sldMk cId="791648734" sldId="256"/>
            <ac:spMk id="32" creationId="{2F1E421B-4915-4C28-99E1-63AC62EEE74D}"/>
          </ac:spMkLst>
        </pc:spChg>
        <pc:spChg chg="add mod">
          <ac:chgData name="yucaca@outlook.jp" userId="295574476fafa7a6" providerId="LiveId" clId="{4FDE9743-7EE3-464C-9640-FF57AC23443F}" dt="2020-07-28T06:03:31.665" v="44" actId="1076"/>
          <ac:spMkLst>
            <pc:docMk/>
            <pc:sldMk cId="791648734" sldId="256"/>
            <ac:spMk id="33" creationId="{11DC405B-DA89-40C9-97E8-DCAB6024B4AC}"/>
          </ac:spMkLst>
        </pc:spChg>
        <pc:spChg chg="add mod">
          <ac:chgData name="yucaca@outlook.jp" userId="295574476fafa7a6" providerId="LiveId" clId="{4FDE9743-7EE3-464C-9640-FF57AC23443F}" dt="2020-07-28T06:03:48.529" v="46" actId="1076"/>
          <ac:spMkLst>
            <pc:docMk/>
            <pc:sldMk cId="791648734" sldId="256"/>
            <ac:spMk id="34" creationId="{B08584AB-C090-4569-B695-1FDFE606E4F1}"/>
          </ac:spMkLst>
        </pc:spChg>
        <pc:spChg chg="add mod">
          <ac:chgData name="yucaca@outlook.jp" userId="295574476fafa7a6" providerId="LiveId" clId="{4FDE9743-7EE3-464C-9640-FF57AC23443F}" dt="2020-07-28T06:04:05.585" v="48" actId="1076"/>
          <ac:spMkLst>
            <pc:docMk/>
            <pc:sldMk cId="791648734" sldId="256"/>
            <ac:spMk id="35" creationId="{4B28CD60-E16B-41C4-A18C-9F2A14D66807}"/>
          </ac:spMkLst>
        </pc:spChg>
        <pc:spChg chg="add mod">
          <ac:chgData name="yucaca@outlook.jp" userId="295574476fafa7a6" providerId="LiveId" clId="{4FDE9743-7EE3-464C-9640-FF57AC23443F}" dt="2020-07-28T06:04:23.064" v="65"/>
          <ac:spMkLst>
            <pc:docMk/>
            <pc:sldMk cId="791648734" sldId="256"/>
            <ac:spMk id="36" creationId="{526E3A26-4CA2-4BBB-887E-FD91BD42DE29}"/>
          </ac:spMkLst>
        </pc:spChg>
        <pc:spChg chg="add del mod">
          <ac:chgData name="yucaca@outlook.jp" userId="295574476fafa7a6" providerId="LiveId" clId="{4FDE9743-7EE3-464C-9640-FF57AC23443F}" dt="2020-07-28T06:04:37.009" v="67" actId="478"/>
          <ac:spMkLst>
            <pc:docMk/>
            <pc:sldMk cId="791648734" sldId="256"/>
            <ac:spMk id="37" creationId="{DDF2EDF5-8ABB-49E3-B0D2-8DDF6122AA4E}"/>
          </ac:spMkLst>
        </pc:spChg>
        <pc:spChg chg="add mod">
          <ac:chgData name="yucaca@outlook.jp" userId="295574476fafa7a6" providerId="LiveId" clId="{4FDE9743-7EE3-464C-9640-FF57AC23443F}" dt="2020-07-28T06:05:12.271" v="96" actId="1076"/>
          <ac:spMkLst>
            <pc:docMk/>
            <pc:sldMk cId="791648734" sldId="256"/>
            <ac:spMk id="38" creationId="{3778B68E-41CA-41C0-BC39-3969CBFA4C36}"/>
          </ac:spMkLst>
        </pc:spChg>
        <pc:spChg chg="add mod">
          <ac:chgData name="yucaca@outlook.jp" userId="295574476fafa7a6" providerId="LiveId" clId="{4FDE9743-7EE3-464C-9640-FF57AC23443F}" dt="2020-07-28T06:05:07.055" v="95" actId="1076"/>
          <ac:spMkLst>
            <pc:docMk/>
            <pc:sldMk cId="791648734" sldId="256"/>
            <ac:spMk id="39" creationId="{767DA5B5-A18B-403C-B11D-106F3AE53449}"/>
          </ac:spMkLst>
        </pc:spChg>
        <pc:spChg chg="add mod">
          <ac:chgData name="yucaca@outlook.jp" userId="295574476fafa7a6" providerId="LiveId" clId="{4FDE9743-7EE3-464C-9640-FF57AC23443F}" dt="2020-07-28T06:05:46.647" v="114" actId="1076"/>
          <ac:spMkLst>
            <pc:docMk/>
            <pc:sldMk cId="791648734" sldId="256"/>
            <ac:spMk id="40" creationId="{C68B329F-7498-4E00-84FF-71F5D1A25025}"/>
          </ac:spMkLst>
        </pc:spChg>
        <pc:spChg chg="add mod">
          <ac:chgData name="yucaca@outlook.jp" userId="295574476fafa7a6" providerId="LiveId" clId="{4FDE9743-7EE3-464C-9640-FF57AC23443F}" dt="2020-07-28T06:06:16.415" v="123" actId="1076"/>
          <ac:spMkLst>
            <pc:docMk/>
            <pc:sldMk cId="791648734" sldId="256"/>
            <ac:spMk id="41" creationId="{AA5B4E44-E1C3-44A0-BCEB-60D2E133E0B1}"/>
          </ac:spMkLst>
        </pc:spChg>
        <pc:spChg chg="add mod">
          <ac:chgData name="yucaca@outlook.jp" userId="295574476fafa7a6" providerId="LiveId" clId="{4FDE9743-7EE3-464C-9640-FF57AC23443F}" dt="2020-07-28T06:07:03.902" v="132" actId="1076"/>
          <ac:spMkLst>
            <pc:docMk/>
            <pc:sldMk cId="791648734" sldId="256"/>
            <ac:spMk id="42" creationId="{FD8043AE-3AF8-4CF0-9B31-767C02F258EA}"/>
          </ac:spMkLst>
        </pc:spChg>
        <pc:spChg chg="add del mod">
          <ac:chgData name="yucaca@outlook.jp" userId="295574476fafa7a6" providerId="LiveId" clId="{4FDE9743-7EE3-464C-9640-FF57AC23443F}" dt="2020-07-28T06:24:43.497" v="380" actId="1582"/>
          <ac:spMkLst>
            <pc:docMk/>
            <pc:sldMk cId="791648734" sldId="256"/>
            <ac:spMk id="43" creationId="{B228D269-D66A-4DB9-B79D-9A51A100E714}"/>
          </ac:spMkLst>
        </pc:spChg>
        <pc:spChg chg="add mod">
          <ac:chgData name="yucaca@outlook.jp" userId="295574476fafa7a6" providerId="LiveId" clId="{4FDE9743-7EE3-464C-9640-FF57AC23443F}" dt="2020-07-28T06:11:39.009" v="192" actId="207"/>
          <ac:spMkLst>
            <pc:docMk/>
            <pc:sldMk cId="791648734" sldId="256"/>
            <ac:spMk id="48" creationId="{BF8B9BD9-324D-4FA0-8B7B-9DA7978E6F4A}"/>
          </ac:spMkLst>
        </pc:spChg>
        <pc:spChg chg="add mod">
          <ac:chgData name="yucaca@outlook.jp" userId="295574476fafa7a6" providerId="LiveId" clId="{4FDE9743-7EE3-464C-9640-FF57AC23443F}" dt="2020-07-28T06:16:15.592" v="253" actId="164"/>
          <ac:spMkLst>
            <pc:docMk/>
            <pc:sldMk cId="791648734" sldId="256"/>
            <ac:spMk id="49" creationId="{D02259D0-7418-4667-B27E-57A3EF32618A}"/>
          </ac:spMkLst>
        </pc:spChg>
        <pc:spChg chg="add mod">
          <ac:chgData name="yucaca@outlook.jp" userId="295574476fafa7a6" providerId="LiveId" clId="{4FDE9743-7EE3-464C-9640-FF57AC23443F}" dt="2020-07-28T06:13:16.664" v="208" actId="692"/>
          <ac:spMkLst>
            <pc:docMk/>
            <pc:sldMk cId="791648734" sldId="256"/>
            <ac:spMk id="50" creationId="{C531CEDF-375E-4423-92C9-D25F888B3417}"/>
          </ac:spMkLst>
        </pc:spChg>
        <pc:spChg chg="add mod">
          <ac:chgData name="yucaca@outlook.jp" userId="295574476fafa7a6" providerId="LiveId" clId="{4FDE9743-7EE3-464C-9640-FF57AC23443F}" dt="2020-07-28T06:19:01.437" v="276" actId="1076"/>
          <ac:spMkLst>
            <pc:docMk/>
            <pc:sldMk cId="791648734" sldId="256"/>
            <ac:spMk id="51" creationId="{18D77793-5A83-4892-BC87-28B6ED662DB7}"/>
          </ac:spMkLst>
        </pc:spChg>
        <pc:spChg chg="add mod">
          <ac:chgData name="yucaca@outlook.jp" userId="295574476fafa7a6" providerId="LiveId" clId="{4FDE9743-7EE3-464C-9640-FF57AC23443F}" dt="2020-07-28T06:16:15.592" v="253" actId="164"/>
          <ac:spMkLst>
            <pc:docMk/>
            <pc:sldMk cId="791648734" sldId="256"/>
            <ac:spMk id="52" creationId="{D34EC0D8-F150-40FD-97FB-6CE13F30261B}"/>
          </ac:spMkLst>
        </pc:spChg>
        <pc:spChg chg="add del mod">
          <ac:chgData name="yucaca@outlook.jp" userId="295574476fafa7a6" providerId="LiveId" clId="{4FDE9743-7EE3-464C-9640-FF57AC23443F}" dt="2020-07-28T06:15:49.373" v="252" actId="478"/>
          <ac:spMkLst>
            <pc:docMk/>
            <pc:sldMk cId="791648734" sldId="256"/>
            <ac:spMk id="53" creationId="{3A2F9117-EB5A-426F-B60A-BD53F0956B90}"/>
          </ac:spMkLst>
        </pc:spChg>
        <pc:spChg chg="add mod">
          <ac:chgData name="yucaca@outlook.jp" userId="295574476fafa7a6" providerId="LiveId" clId="{4FDE9743-7EE3-464C-9640-FF57AC23443F}" dt="2020-07-28T06:18:25.973" v="265" actId="207"/>
          <ac:spMkLst>
            <pc:docMk/>
            <pc:sldMk cId="791648734" sldId="256"/>
            <ac:spMk id="54" creationId="{38099EEE-66F6-43AF-BB84-A641094F924E}"/>
          </ac:spMkLst>
        </pc:spChg>
        <pc:spChg chg="add del mod">
          <ac:chgData name="yucaca@outlook.jp" userId="295574476fafa7a6" providerId="LiveId" clId="{4FDE9743-7EE3-464C-9640-FF57AC23443F}" dt="2020-07-28T06:21:56.999" v="285" actId="478"/>
          <ac:spMkLst>
            <pc:docMk/>
            <pc:sldMk cId="791648734" sldId="256"/>
            <ac:spMk id="55" creationId="{C891D0A0-38A8-49C5-B4A0-CB6BB0CC6453}"/>
          </ac:spMkLst>
        </pc:spChg>
        <pc:spChg chg="add del mod">
          <ac:chgData name="yucaca@outlook.jp" userId="295574476fafa7a6" providerId="LiveId" clId="{4FDE9743-7EE3-464C-9640-FF57AC23443F}" dt="2020-07-28T06:15:47.776" v="251" actId="478"/>
          <ac:spMkLst>
            <pc:docMk/>
            <pc:sldMk cId="791648734" sldId="256"/>
            <ac:spMk id="56" creationId="{699BD99C-AC36-4A09-8348-31BF8156201D}"/>
          </ac:spMkLst>
        </pc:spChg>
        <pc:spChg chg="mod">
          <ac:chgData name="yucaca@outlook.jp" userId="295574476fafa7a6" providerId="LiveId" clId="{4FDE9743-7EE3-464C-9640-FF57AC23443F}" dt="2020-07-28T06:16:17.694" v="254"/>
          <ac:spMkLst>
            <pc:docMk/>
            <pc:sldMk cId="791648734" sldId="256"/>
            <ac:spMk id="59" creationId="{D753B57D-B52F-47B6-A1A6-56E6D6643381}"/>
          </ac:spMkLst>
        </pc:spChg>
        <pc:spChg chg="mod">
          <ac:chgData name="yucaca@outlook.jp" userId="295574476fafa7a6" providerId="LiveId" clId="{4FDE9743-7EE3-464C-9640-FF57AC23443F}" dt="2020-07-28T06:16:17.694" v="254"/>
          <ac:spMkLst>
            <pc:docMk/>
            <pc:sldMk cId="791648734" sldId="256"/>
            <ac:spMk id="60" creationId="{47992CCA-813E-474F-BF48-20C1BCE8B3A7}"/>
          </ac:spMkLst>
        </pc:spChg>
        <pc:spChg chg="mod">
          <ac:chgData name="yucaca@outlook.jp" userId="295574476fafa7a6" providerId="LiveId" clId="{4FDE9743-7EE3-464C-9640-FF57AC23443F}" dt="2020-07-28T06:16:17.694" v="254"/>
          <ac:spMkLst>
            <pc:docMk/>
            <pc:sldMk cId="791648734" sldId="256"/>
            <ac:spMk id="61" creationId="{9878A28D-5246-4266-90EF-663124791632}"/>
          </ac:spMkLst>
        </pc:spChg>
        <pc:spChg chg="add del mod">
          <ac:chgData name="yucaca@outlook.jp" userId="295574476fafa7a6" providerId="LiveId" clId="{4FDE9743-7EE3-464C-9640-FF57AC23443F}" dt="2020-07-28T06:20:50.121" v="279" actId="478"/>
          <ac:spMkLst>
            <pc:docMk/>
            <pc:sldMk cId="791648734" sldId="256"/>
            <ac:spMk id="64" creationId="{F7319533-7109-4F21-BEE5-2FA79DFC9833}"/>
          </ac:spMkLst>
        </pc:spChg>
        <pc:spChg chg="add mod">
          <ac:chgData name="yucaca@outlook.jp" userId="295574476fafa7a6" providerId="LiveId" clId="{4FDE9743-7EE3-464C-9640-FF57AC23443F}" dt="2020-07-28T06:21:17.079" v="284" actId="692"/>
          <ac:spMkLst>
            <pc:docMk/>
            <pc:sldMk cId="791648734" sldId="256"/>
            <ac:spMk id="65" creationId="{FBE6D10D-5E8F-4A6E-BD5C-4FE81A3B1E2F}"/>
          </ac:spMkLst>
        </pc:spChg>
        <pc:spChg chg="add del mod">
          <ac:chgData name="yucaca@outlook.jp" userId="295574476fafa7a6" providerId="LiveId" clId="{4FDE9743-7EE3-464C-9640-FF57AC23443F}" dt="2020-07-28T06:22:52.656" v="317"/>
          <ac:spMkLst>
            <pc:docMk/>
            <pc:sldMk cId="791648734" sldId="256"/>
            <ac:spMk id="66" creationId="{F34A2180-A89E-4393-8226-C6C674BDBE14}"/>
          </ac:spMkLst>
        </pc:spChg>
        <pc:spChg chg="add mod">
          <ac:chgData name="yucaca@outlook.jp" userId="295574476fafa7a6" providerId="LiveId" clId="{4FDE9743-7EE3-464C-9640-FF57AC23443F}" dt="2020-07-28T06:22:52.117" v="315" actId="1076"/>
          <ac:spMkLst>
            <pc:docMk/>
            <pc:sldMk cId="791648734" sldId="256"/>
            <ac:spMk id="67" creationId="{8F4E623A-964C-4702-9574-CED2F223C1CA}"/>
          </ac:spMkLst>
        </pc:spChg>
        <pc:spChg chg="add del mod">
          <ac:chgData name="yucaca@outlook.jp" userId="295574476fafa7a6" providerId="LiveId" clId="{4FDE9743-7EE3-464C-9640-FF57AC23443F}" dt="2020-07-28T06:22:52.658" v="319"/>
          <ac:spMkLst>
            <pc:docMk/>
            <pc:sldMk cId="791648734" sldId="256"/>
            <ac:spMk id="68" creationId="{1E882B99-E6EC-4C34-A91E-42AF0894356C}"/>
          </ac:spMkLst>
        </pc:spChg>
        <pc:spChg chg="add mod">
          <ac:chgData name="yucaca@outlook.jp" userId="295574476fafa7a6" providerId="LiveId" clId="{4FDE9743-7EE3-464C-9640-FF57AC23443F}" dt="2020-07-28T06:24:12.365" v="378" actId="1076"/>
          <ac:spMkLst>
            <pc:docMk/>
            <pc:sldMk cId="791648734" sldId="256"/>
            <ac:spMk id="69" creationId="{7C3A285F-4C93-463E-8F25-DD979C408269}"/>
          </ac:spMkLst>
        </pc:spChg>
        <pc:spChg chg="add mod">
          <ac:chgData name="yucaca@outlook.jp" userId="295574476fafa7a6" providerId="LiveId" clId="{4FDE9743-7EE3-464C-9640-FF57AC23443F}" dt="2020-07-28T06:26:37.190" v="382" actId="1076"/>
          <ac:spMkLst>
            <pc:docMk/>
            <pc:sldMk cId="791648734" sldId="256"/>
            <ac:spMk id="70" creationId="{A364186D-0B2B-4333-A331-D0A77E5D58DD}"/>
          </ac:spMkLst>
        </pc:spChg>
        <pc:spChg chg="add mod">
          <ac:chgData name="yucaca@outlook.jp" userId="295574476fafa7a6" providerId="LiveId" clId="{4FDE9743-7EE3-464C-9640-FF57AC23443F}" dt="2020-07-28T06:27:00.116" v="393" actId="1076"/>
          <ac:spMkLst>
            <pc:docMk/>
            <pc:sldMk cId="791648734" sldId="256"/>
            <ac:spMk id="71" creationId="{64DD1FDE-BC06-4524-A2C4-D0776205FD0A}"/>
          </ac:spMkLst>
        </pc:spChg>
        <pc:grpChg chg="add mod">
          <ac:chgData name="yucaca@outlook.jp" userId="295574476fafa7a6" providerId="LiveId" clId="{4FDE9743-7EE3-464C-9640-FF57AC23443F}" dt="2020-07-28T06:16:15.592" v="253" actId="164"/>
          <ac:grpSpMkLst>
            <pc:docMk/>
            <pc:sldMk cId="791648734" sldId="256"/>
            <ac:grpSpMk id="57" creationId="{C3F95E53-0A50-42DC-B5C1-8C459FEE8D38}"/>
          </ac:grpSpMkLst>
        </pc:grpChg>
        <pc:grpChg chg="add mod">
          <ac:chgData name="yucaca@outlook.jp" userId="295574476fafa7a6" providerId="LiveId" clId="{4FDE9743-7EE3-464C-9640-FF57AC23443F}" dt="2020-07-28T06:16:29.662" v="256" actId="1076"/>
          <ac:grpSpMkLst>
            <pc:docMk/>
            <pc:sldMk cId="791648734" sldId="256"/>
            <ac:grpSpMk id="58" creationId="{C6EFC64E-6894-4417-AA14-77609B4CB623}"/>
          </ac:grpSpMkLst>
        </pc:grpChg>
        <pc:cxnChg chg="mod">
          <ac:chgData name="yucaca@outlook.jp" userId="295574476fafa7a6" providerId="LiveId" clId="{4FDE9743-7EE3-464C-9640-FF57AC23443F}" dt="2020-07-28T06:08:11.992" v="140" actId="1076"/>
          <ac:cxnSpMkLst>
            <pc:docMk/>
            <pc:sldMk cId="791648734" sldId="256"/>
            <ac:cxnSpMk id="13" creationId="{50869357-D624-4AC4-8C40-D69962FE3B4F}"/>
          </ac:cxnSpMkLst>
        </pc:cxnChg>
        <pc:cxnChg chg="add mod">
          <ac:chgData name="yucaca@outlook.jp" userId="295574476fafa7a6" providerId="LiveId" clId="{4FDE9743-7EE3-464C-9640-FF57AC23443F}" dt="2020-07-28T06:18:47.908" v="273" actId="1037"/>
          <ac:cxnSpMkLst>
            <pc:docMk/>
            <pc:sldMk cId="791648734" sldId="256"/>
            <ac:cxnSpMk id="45" creationId="{18100681-0D90-4990-BD06-EDEEC036CB6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85404-E507-4105-801B-867F12010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A2E89E-0225-486C-816E-215DB6201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A8CCC9-178F-440E-9FA4-31430F66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79F451-4CDC-4B4A-BF21-131E19C2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46719C-1C93-476D-ABEA-E857F32F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7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C073E-E86F-4C19-9D35-65AA9BAA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171B5E-A499-4931-AF54-FDD9EB266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9B8FD2-7C20-44AD-96B9-2A20CB91E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466C20-21E6-4FB7-AB85-EC3EB256F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C9D92-8BB6-43C3-89DC-38815985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1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6C858B-5507-4AAE-88E4-74C1698EC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9EE8C4-6DF6-4EC0-93B4-7057DFCDA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9D6BF3-E284-4DAF-91A3-E90862936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BF139C-0E61-4417-A5F1-E80D3CEAB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FB844-FD2E-49A8-8DA4-51C8EA6E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10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D3692D-27AE-415D-B4EC-71DEF5D7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2FC1B-0EAF-454C-A077-3D11F2AF3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100ED3-7D9F-4086-BC47-509613769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0A473-3F95-451D-B037-191CC4CF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F6A4BE-F770-4FA4-8FEF-795A6DE3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90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CF29E-72F3-43C8-B23B-039AE0AD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58688B-10EA-488A-B22A-14C82C6FE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6BF7C-7D14-40B7-ADDB-9CC62D81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6D9B7D-151B-4D15-B413-DC732A37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B7BB6A-BD99-4B38-B4A4-571B64936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81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3ECC5-5AD1-4B89-A295-3622D7B3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891A1F-3F12-4ACD-9F4D-E5FFA7A0C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919B62-9AA9-4899-8979-EF563BF4D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BA4D1E-A54B-4E00-BFB5-DEBD77CC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4A2ED5-1305-4ABC-8F55-D5CF6AAA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5EC588-B616-4580-8077-2CEE9A08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57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EA6B7-854E-4FEA-808F-57DB2197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99C708-3DA1-43C8-BAD7-42351EF1C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460ECA-8BB3-442E-9FD7-955DFC86A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6A2E95-0737-4AB8-BCB8-CB87CF663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5B5E58-E376-4057-B664-150F0F669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F318AA-092E-4BF6-BB7A-2FBF70BCE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CB9C1DE-FBC3-4BFB-8228-AA21BB12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FE50D9-39B5-4111-B22E-6E609E97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94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AADEC-152D-4AC3-A14A-14CD1651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1875593-72CB-4D38-A0A5-334F4A82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7B2509-39F7-456B-B2A3-3F6BB270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64D2490-9336-4BB2-9FAE-FE39B57DE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19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77DECC-4E06-4F07-9A5B-853C9B53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E9B06C8-CF56-472E-B7F8-5C571E5F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A624F8-C20E-4359-9B04-E7AE2FF0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95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DCFBA-7E05-40D1-A192-BC7C52E5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AC3A8A-929B-4F1E-A6B4-2B4D162C4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CC56F4-17E9-40CC-A999-9C2EA20FC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0AFEA3-4421-428F-B051-5DA1BE28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B2FE06-62D9-48DB-9440-B8F1949B8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AC265B-C378-4BBA-B342-83B4A4B66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82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9C01D-7C72-4546-9926-D3D9A803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F9B0BD-CEB0-485A-BEC5-C615363E4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80BF0E-B167-4648-9561-81931BB8E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2DF9F5-9DC6-4306-9AE6-F88FB845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1C8DDD-B5A3-4C2E-935A-5048F335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05C205-AF3A-4F7B-A38A-40B00294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5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C11BC6F-DEAB-4021-B525-9EF99F489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B53C23-415F-4E2E-AA0F-9777F9BC9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EBCCA-0400-4FB3-B13E-B1DF47F04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378A-9504-4E18-8268-7AD56F36BA69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73D4E5-B468-47F6-8D93-34EBACB3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493294-875D-45EF-BAE6-ECFE8F29B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1FE5-95A9-468C-8F04-45D41EEBBB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24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2B94CC4-F95D-497F-944E-21DEF0CA0FD0}"/>
              </a:ext>
            </a:extLst>
          </p:cNvPr>
          <p:cNvCxnSpPr/>
          <p:nvPr/>
        </p:nvCxnSpPr>
        <p:spPr>
          <a:xfrm>
            <a:off x="8370277" y="801858"/>
            <a:ext cx="0" cy="4698610"/>
          </a:xfrm>
          <a:prstGeom prst="line">
            <a:avLst/>
          </a:prstGeom>
          <a:ln w="254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9EF76-094F-4681-8518-FD2B994FCD6C}"/>
              </a:ext>
            </a:extLst>
          </p:cNvPr>
          <p:cNvSpPr txBox="1"/>
          <p:nvPr/>
        </p:nvSpPr>
        <p:spPr>
          <a:xfrm>
            <a:off x="7816279" y="4887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吉野川橋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0869357-D624-4AC4-8C40-D69962FE3B4F}"/>
              </a:ext>
            </a:extLst>
          </p:cNvPr>
          <p:cNvCxnSpPr/>
          <p:nvPr/>
        </p:nvCxnSpPr>
        <p:spPr>
          <a:xfrm>
            <a:off x="8086579" y="801858"/>
            <a:ext cx="0" cy="4698610"/>
          </a:xfrm>
          <a:prstGeom prst="line">
            <a:avLst/>
          </a:prstGeom>
          <a:ln w="2540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A85D245-5B48-45FD-ABFC-61F24446C8A9}"/>
              </a:ext>
            </a:extLst>
          </p:cNvPr>
          <p:cNvCxnSpPr/>
          <p:nvPr/>
        </p:nvCxnSpPr>
        <p:spPr>
          <a:xfrm>
            <a:off x="3189085" y="2042465"/>
            <a:ext cx="6122504" cy="0"/>
          </a:xfrm>
          <a:prstGeom prst="line">
            <a:avLst/>
          </a:prstGeom>
          <a:ln w="254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BA07BF2E-A3EC-45E9-B4AC-77ED5A6371D4}"/>
              </a:ext>
            </a:extLst>
          </p:cNvPr>
          <p:cNvCxnSpPr>
            <a:cxnSpLocks/>
          </p:cNvCxnSpPr>
          <p:nvPr/>
        </p:nvCxnSpPr>
        <p:spPr>
          <a:xfrm>
            <a:off x="3189085" y="4867726"/>
            <a:ext cx="5896297" cy="0"/>
          </a:xfrm>
          <a:prstGeom prst="line">
            <a:avLst/>
          </a:prstGeom>
          <a:ln w="1905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ABEBCAE-7F30-49DE-B027-E9ABE9F9F2FF}"/>
              </a:ext>
            </a:extLst>
          </p:cNvPr>
          <p:cNvCxnSpPr/>
          <p:nvPr/>
        </p:nvCxnSpPr>
        <p:spPr>
          <a:xfrm>
            <a:off x="6553201" y="858128"/>
            <a:ext cx="0" cy="4698610"/>
          </a:xfrm>
          <a:prstGeom prst="line">
            <a:avLst/>
          </a:prstGeom>
          <a:ln w="127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8BE636E-6CDF-4847-A2A8-529548C219E3}"/>
              </a:ext>
            </a:extLst>
          </p:cNvPr>
          <p:cNvCxnSpPr/>
          <p:nvPr/>
        </p:nvCxnSpPr>
        <p:spPr>
          <a:xfrm>
            <a:off x="3877995" y="858128"/>
            <a:ext cx="0" cy="4698610"/>
          </a:xfrm>
          <a:prstGeom prst="line">
            <a:avLst/>
          </a:prstGeom>
          <a:ln w="127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7A11C4F4-575A-4C61-B892-91ED2D439D2F}"/>
              </a:ext>
            </a:extLst>
          </p:cNvPr>
          <p:cNvGrpSpPr/>
          <p:nvPr/>
        </p:nvGrpSpPr>
        <p:grpSpPr>
          <a:xfrm>
            <a:off x="3189085" y="4783014"/>
            <a:ext cx="5896297" cy="166468"/>
            <a:chOff x="3189085" y="4783014"/>
            <a:chExt cx="5896297" cy="166468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7BE6FE5A-0F1F-4B5E-921B-D46BC67D0BD0}"/>
                </a:ext>
              </a:extLst>
            </p:cNvPr>
            <p:cNvCxnSpPr/>
            <p:nvPr/>
          </p:nvCxnSpPr>
          <p:spPr>
            <a:xfrm>
              <a:off x="3189085" y="4783014"/>
              <a:ext cx="588457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23FED34-9913-451A-9451-967CFA4A2150}"/>
                </a:ext>
              </a:extLst>
            </p:cNvPr>
            <p:cNvCxnSpPr/>
            <p:nvPr/>
          </p:nvCxnSpPr>
          <p:spPr>
            <a:xfrm>
              <a:off x="3200805" y="4949482"/>
              <a:ext cx="588457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8699C39-64F9-477F-A903-EE8A47CAE099}"/>
              </a:ext>
            </a:extLst>
          </p:cNvPr>
          <p:cNvSpPr/>
          <p:nvPr/>
        </p:nvSpPr>
        <p:spPr>
          <a:xfrm>
            <a:off x="4053507" y="4639704"/>
            <a:ext cx="912055" cy="39153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佐 古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F58EE39B-A157-45D8-93A4-8A1A5C8D767E}"/>
              </a:ext>
            </a:extLst>
          </p:cNvPr>
          <p:cNvSpPr/>
          <p:nvPr/>
        </p:nvSpPr>
        <p:spPr>
          <a:xfrm>
            <a:off x="7532583" y="1558847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D24D914-6FAF-4834-B89B-2B072AE4CD5A}"/>
              </a:ext>
            </a:extLst>
          </p:cNvPr>
          <p:cNvSpPr/>
          <p:nvPr/>
        </p:nvSpPr>
        <p:spPr>
          <a:xfrm>
            <a:off x="4555186" y="2254803"/>
            <a:ext cx="684626" cy="124702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田宮公園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2F1E421B-4915-4C28-99E1-63AC62EEE74D}"/>
              </a:ext>
            </a:extLst>
          </p:cNvPr>
          <p:cNvSpPr/>
          <p:nvPr/>
        </p:nvSpPr>
        <p:spPr>
          <a:xfrm>
            <a:off x="5450996" y="2204747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11DC405B-DA89-40C9-97E8-DCAB6024B4AC}"/>
              </a:ext>
            </a:extLst>
          </p:cNvPr>
          <p:cNvSpPr/>
          <p:nvPr/>
        </p:nvSpPr>
        <p:spPr>
          <a:xfrm>
            <a:off x="6147751" y="1555532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B08584AB-C090-4569-B695-1FDFE606E4F1}"/>
              </a:ext>
            </a:extLst>
          </p:cNvPr>
          <p:cNvSpPr/>
          <p:nvPr/>
        </p:nvSpPr>
        <p:spPr>
          <a:xfrm>
            <a:off x="6704430" y="2203419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4B28CD60-E16B-41C4-A18C-9F2A14D66807}"/>
              </a:ext>
            </a:extLst>
          </p:cNvPr>
          <p:cNvSpPr/>
          <p:nvPr/>
        </p:nvSpPr>
        <p:spPr>
          <a:xfrm>
            <a:off x="3465847" y="2203419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26E3A26-4CA2-4BBB-887E-FD91BD42DE29}"/>
              </a:ext>
            </a:extLst>
          </p:cNvPr>
          <p:cNvSpPr txBox="1"/>
          <p:nvPr/>
        </p:nvSpPr>
        <p:spPr>
          <a:xfrm>
            <a:off x="6974730" y="128016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ヤマダ電機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778B68E-41CA-41C0-BC39-3969CBFA4C36}"/>
              </a:ext>
            </a:extLst>
          </p:cNvPr>
          <p:cNvSpPr txBox="1"/>
          <p:nvPr/>
        </p:nvSpPr>
        <p:spPr>
          <a:xfrm>
            <a:off x="5416846" y="126563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コンビニ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7DA5B5-A18B-403C-B11D-106F3AE53449}"/>
              </a:ext>
            </a:extLst>
          </p:cNvPr>
          <p:cNvSpPr txBox="1"/>
          <p:nvPr/>
        </p:nvSpPr>
        <p:spPr>
          <a:xfrm>
            <a:off x="6600277" y="250170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クリーニング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68B329F-7498-4E00-84FF-71F5D1A25025}"/>
              </a:ext>
            </a:extLst>
          </p:cNvPr>
          <p:cNvSpPr txBox="1"/>
          <p:nvPr/>
        </p:nvSpPr>
        <p:spPr>
          <a:xfrm>
            <a:off x="5307097" y="248876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TSUTAYA</a:t>
            </a:r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A5B4E44-E1C3-44A0-BCEB-60D2E133E0B1}"/>
              </a:ext>
            </a:extLst>
          </p:cNvPr>
          <p:cNvSpPr txBox="1"/>
          <p:nvPr/>
        </p:nvSpPr>
        <p:spPr>
          <a:xfrm>
            <a:off x="3316126" y="2488767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GS</a:t>
            </a: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FD8043AE-3AF8-4CF0-9B31-767C02F258EA}"/>
              </a:ext>
            </a:extLst>
          </p:cNvPr>
          <p:cNvSpPr/>
          <p:nvPr/>
        </p:nvSpPr>
        <p:spPr>
          <a:xfrm>
            <a:off x="5040166" y="2170092"/>
            <a:ext cx="382634" cy="40351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吹き出し: 四角形 42">
            <a:extLst>
              <a:ext uri="{FF2B5EF4-FFF2-40B4-BE49-F238E27FC236}">
                <a16:creationId xmlns:a16="http://schemas.microsoft.com/office/drawing/2014/main" id="{B228D269-D66A-4DB9-B79D-9A51A100E714}"/>
              </a:ext>
            </a:extLst>
          </p:cNvPr>
          <p:cNvSpPr/>
          <p:nvPr/>
        </p:nvSpPr>
        <p:spPr>
          <a:xfrm>
            <a:off x="2574396" y="329889"/>
            <a:ext cx="2873552" cy="1373929"/>
          </a:xfrm>
          <a:prstGeom prst="wedgeRectCallout">
            <a:avLst>
              <a:gd name="adj1" fmla="val 40203"/>
              <a:gd name="adj2" fmla="val 90465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18100681-0D90-4990-BD06-EDEEC036CB63}"/>
              </a:ext>
            </a:extLst>
          </p:cNvPr>
          <p:cNvCxnSpPr>
            <a:cxnSpLocks/>
          </p:cNvCxnSpPr>
          <p:nvPr/>
        </p:nvCxnSpPr>
        <p:spPr>
          <a:xfrm>
            <a:off x="2588685" y="464234"/>
            <a:ext cx="2842450" cy="0"/>
          </a:xfrm>
          <a:prstGeom prst="line">
            <a:avLst/>
          </a:prstGeom>
          <a:ln w="2540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F8B9BD9-324D-4FA0-8B7B-9DA7978E6F4A}"/>
              </a:ext>
            </a:extLst>
          </p:cNvPr>
          <p:cNvSpPr/>
          <p:nvPr/>
        </p:nvSpPr>
        <p:spPr>
          <a:xfrm>
            <a:off x="2757269" y="591862"/>
            <a:ext cx="1120726" cy="5616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531CEDF-375E-4423-92C9-D25F888B3417}"/>
              </a:ext>
            </a:extLst>
          </p:cNvPr>
          <p:cNvSpPr/>
          <p:nvPr/>
        </p:nvSpPr>
        <p:spPr>
          <a:xfrm>
            <a:off x="2757269" y="589521"/>
            <a:ext cx="558855" cy="56167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8D77793-5A83-4892-BC87-28B6ED662DB7}"/>
              </a:ext>
            </a:extLst>
          </p:cNvPr>
          <p:cNvSpPr txBox="1"/>
          <p:nvPr/>
        </p:nvSpPr>
        <p:spPr>
          <a:xfrm>
            <a:off x="2594423" y="11704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事務所</a:t>
            </a: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C3F95E53-0A50-42DC-B5C1-8C459FEE8D38}"/>
              </a:ext>
            </a:extLst>
          </p:cNvPr>
          <p:cNvGrpSpPr/>
          <p:nvPr/>
        </p:nvGrpSpPr>
        <p:grpSpPr>
          <a:xfrm>
            <a:off x="3896936" y="589521"/>
            <a:ext cx="502815" cy="942134"/>
            <a:chOff x="3896936" y="589521"/>
            <a:chExt cx="502815" cy="942134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D02259D0-7418-4667-B27E-57A3EF32618A}"/>
                </a:ext>
              </a:extLst>
            </p:cNvPr>
            <p:cNvSpPr/>
            <p:nvPr/>
          </p:nvSpPr>
          <p:spPr>
            <a:xfrm>
              <a:off x="3897458" y="589521"/>
              <a:ext cx="501674" cy="3150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</a:t>
              </a:r>
              <a:endParaRPr kumimoji="1" lang="ja-JP" altLang="en-US" dirty="0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D34EC0D8-F150-40FD-97FB-6CE13F30261B}"/>
                </a:ext>
              </a:extLst>
            </p:cNvPr>
            <p:cNvSpPr/>
            <p:nvPr/>
          </p:nvSpPr>
          <p:spPr>
            <a:xfrm>
              <a:off x="3898077" y="898289"/>
              <a:ext cx="501674" cy="3150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</a:t>
              </a:r>
              <a:endParaRPr kumimoji="1" lang="ja-JP" altLang="en-US" dirty="0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38099EEE-66F6-43AF-BB84-A641094F924E}"/>
                </a:ext>
              </a:extLst>
            </p:cNvPr>
            <p:cNvSpPr/>
            <p:nvPr/>
          </p:nvSpPr>
          <p:spPr>
            <a:xfrm>
              <a:off x="3896936" y="1216582"/>
              <a:ext cx="501674" cy="315073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P</a:t>
              </a:r>
              <a:endParaRPr kumimoji="1" lang="ja-JP" altLang="en-US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6EFC64E-6894-4417-AA14-77609B4CB623}"/>
              </a:ext>
            </a:extLst>
          </p:cNvPr>
          <p:cNvGrpSpPr/>
          <p:nvPr/>
        </p:nvGrpSpPr>
        <p:grpSpPr>
          <a:xfrm>
            <a:off x="4529767" y="584758"/>
            <a:ext cx="502815" cy="942134"/>
            <a:chOff x="3896936" y="589521"/>
            <a:chExt cx="502815" cy="942134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D753B57D-B52F-47B6-A1A6-56E6D6643381}"/>
                </a:ext>
              </a:extLst>
            </p:cNvPr>
            <p:cNvSpPr/>
            <p:nvPr/>
          </p:nvSpPr>
          <p:spPr>
            <a:xfrm>
              <a:off x="3897458" y="589521"/>
              <a:ext cx="501674" cy="3150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</a:t>
              </a:r>
              <a:endParaRPr kumimoji="1" lang="ja-JP" altLang="en-US" dirty="0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47992CCA-813E-474F-BF48-20C1BCE8B3A7}"/>
                </a:ext>
              </a:extLst>
            </p:cNvPr>
            <p:cNvSpPr/>
            <p:nvPr/>
          </p:nvSpPr>
          <p:spPr>
            <a:xfrm>
              <a:off x="3898077" y="898289"/>
              <a:ext cx="501674" cy="3150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</a:t>
              </a:r>
              <a:endParaRPr kumimoji="1" lang="ja-JP" altLang="en-US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9878A28D-5246-4266-90EF-663124791632}"/>
                </a:ext>
              </a:extLst>
            </p:cNvPr>
            <p:cNvSpPr/>
            <p:nvPr/>
          </p:nvSpPr>
          <p:spPr>
            <a:xfrm>
              <a:off x="3896936" y="1216582"/>
              <a:ext cx="501674" cy="3150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C</a:t>
              </a:r>
              <a:endParaRPr kumimoji="1" lang="ja-JP" altLang="en-US" dirty="0"/>
            </a:p>
          </p:txBody>
        </p:sp>
      </p:grpSp>
      <p:sp>
        <p:nvSpPr>
          <p:cNvPr id="65" name="矢印: 上向き折線 64">
            <a:extLst>
              <a:ext uri="{FF2B5EF4-FFF2-40B4-BE49-F238E27FC236}">
                <a16:creationId xmlns:a16="http://schemas.microsoft.com/office/drawing/2014/main" id="{FBE6D10D-5E8F-4A6E-BD5C-4FE81A3B1E2F}"/>
              </a:ext>
            </a:extLst>
          </p:cNvPr>
          <p:cNvSpPr/>
          <p:nvPr/>
        </p:nvSpPr>
        <p:spPr>
          <a:xfrm rot="10800000">
            <a:off x="4400264" y="470922"/>
            <a:ext cx="619571" cy="241562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F4E623A-964C-4702-9574-CED2F223C1CA}"/>
              </a:ext>
            </a:extLst>
          </p:cNvPr>
          <p:cNvSpPr txBox="1"/>
          <p:nvPr/>
        </p:nvSpPr>
        <p:spPr>
          <a:xfrm>
            <a:off x="5877331" y="1862343"/>
            <a:ext cx="1357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田宮街道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7C3A285F-4C93-463E-8F25-DD979C408269}"/>
              </a:ext>
            </a:extLst>
          </p:cNvPr>
          <p:cNvSpPr txBox="1"/>
          <p:nvPr/>
        </p:nvSpPr>
        <p:spPr>
          <a:xfrm>
            <a:off x="6796335" y="4436363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至 徳島→</a:t>
            </a: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A364186D-0B2B-4333-A331-D0A77E5D58DD}"/>
              </a:ext>
            </a:extLst>
          </p:cNvPr>
          <p:cNvSpPr/>
          <p:nvPr/>
        </p:nvSpPr>
        <p:spPr>
          <a:xfrm>
            <a:off x="6131373" y="2950542"/>
            <a:ext cx="270300" cy="28534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4DD1FDE-BC06-4524-A2C4-D0776205FD0A}"/>
              </a:ext>
            </a:extLst>
          </p:cNvPr>
          <p:cNvSpPr txBox="1"/>
          <p:nvPr/>
        </p:nvSpPr>
        <p:spPr>
          <a:xfrm>
            <a:off x="5676038" y="317018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ベルベ</a:t>
            </a:r>
          </a:p>
        </p:txBody>
      </p:sp>
    </p:spTree>
    <p:extLst>
      <p:ext uri="{BB962C8B-B14F-4D97-AF65-F5344CB8AC3E}">
        <p14:creationId xmlns:p14="http://schemas.microsoft.com/office/powerpoint/2010/main" val="7916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25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yucaca@outlook.jp</dc:creator>
  <cp:lastModifiedBy>yucaca@outlook.jp</cp:lastModifiedBy>
  <cp:revision>6</cp:revision>
  <dcterms:created xsi:type="dcterms:W3CDTF">2020-07-28T05:19:33Z</dcterms:created>
  <dcterms:modified xsi:type="dcterms:W3CDTF">2020-07-28T06:27:53Z</dcterms:modified>
</cp:coreProperties>
</file>